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1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0A44486-21AB-41DB-8698-D196B0A97274}">
  <a:tblStyle styleId="{40A44486-21AB-41DB-8698-D196B0A9727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b6f0cce7f6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b6f0cce7f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b6f0cce7f6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b6f0cce7f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4" name="Google Shape;64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5" name="Google Shape;65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9" name="Google Shape;6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500"/>
            </a:lvl1pPr>
            <a:lvl2pPr lvl="1">
              <a:buNone/>
              <a:defRPr sz="1500"/>
            </a:lvl2pPr>
            <a:lvl3pPr lvl="2">
              <a:buNone/>
              <a:defRPr sz="1500"/>
            </a:lvl3pPr>
            <a:lvl4pPr lvl="3">
              <a:buNone/>
              <a:defRPr sz="1500"/>
            </a:lvl4pPr>
            <a:lvl5pPr lvl="4">
              <a:buNone/>
              <a:defRPr sz="1500"/>
            </a:lvl5pPr>
            <a:lvl6pPr lvl="5">
              <a:buNone/>
              <a:defRPr sz="1500"/>
            </a:lvl6pPr>
            <a:lvl7pPr lvl="6">
              <a:buNone/>
              <a:defRPr sz="1500"/>
            </a:lvl7pPr>
            <a:lvl8pPr lvl="7">
              <a:buNone/>
              <a:defRPr sz="1500"/>
            </a:lvl8pPr>
            <a:lvl9pPr lvl="8">
              <a:buNone/>
              <a:defRPr sz="15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3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grpSp>
        <p:nvGrpSpPr>
          <p:cNvPr id="17" name="Google Shape;17;p3"/>
          <p:cNvGrpSpPr/>
          <p:nvPr/>
        </p:nvGrpSpPr>
        <p:grpSpPr>
          <a:xfrm>
            <a:off x="145501" y="571223"/>
            <a:ext cx="342580" cy="339271"/>
            <a:chOff x="5049725" y="1435050"/>
            <a:chExt cx="486550" cy="481850"/>
          </a:xfrm>
        </p:grpSpPr>
        <p:sp>
          <p:nvSpPr>
            <p:cNvPr id="18" name="Google Shape;18;p3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" name="Google Shape;27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8" name="Google Shape;28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31" name="Google Shape;31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32" name="Google Shape;32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" name="Google Shape;33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4" name="Google Shape;34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8" name="Google Shape;38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40" name="Google Shape;40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1" name="Google Shape;41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" name="Google Shape;42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3" name="Google Shape;43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{40A44486-21AB-41DB-8698-D196B0A97274}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4" name="Google Shape;44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2879" y="139100"/>
            <a:ext cx="1839499" cy="103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97874" y="1174275"/>
            <a:ext cx="3229525" cy="322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7425" y="1800875"/>
            <a:ext cx="1976320" cy="1976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11576" y="1737825"/>
            <a:ext cx="2102425" cy="2102425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5279" y="215300"/>
            <a:ext cx="1839499" cy="103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97874" y="1174275"/>
            <a:ext cx="3229525" cy="322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7425" y="1800875"/>
            <a:ext cx="1976320" cy="1976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11576" y="1737825"/>
            <a:ext cx="2102425" cy="21024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6"/>
          <p:cNvSpPr/>
          <p:nvPr/>
        </p:nvSpPr>
        <p:spPr>
          <a:xfrm>
            <a:off x="3796950" y="3732575"/>
            <a:ext cx="2426100" cy="507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6"/>
          <p:cNvSpPr txBox="1"/>
          <p:nvPr/>
        </p:nvSpPr>
        <p:spPr>
          <a:xfrm>
            <a:off x="4281400" y="3732575"/>
            <a:ext cx="1504200" cy="3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800">
                <a:solidFill>
                  <a:schemeClr val="dk2"/>
                </a:solidFill>
              </a:rPr>
              <a:t>06 juin 2025</a:t>
            </a:r>
            <a:endParaRPr b="1" sz="1800">
              <a:solidFill>
                <a:schemeClr val="dk2"/>
              </a:solidFill>
            </a:endParaRPr>
          </a:p>
        </p:txBody>
      </p:sp>
      <p:sp>
        <p:nvSpPr>
          <p:cNvPr id="95" name="Google Shape;95;p16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